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78" y="-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D2C48-3E48-49F3-8F9E-D80E4A828398}" type="datetimeFigureOut">
              <a:rPr lang="ms-MY" smtClean="0"/>
              <a:pPr/>
              <a:t>11/10/2009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A8A80-EC0E-4BE1-B3A2-174D74AA5EAC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exhibition pic\DSC0034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4306" y="785794"/>
            <a:ext cx="1803400" cy="1803400"/>
          </a:xfrm>
          <a:prstGeom prst="rect">
            <a:avLst/>
          </a:prstGeom>
          <a:noFill/>
        </p:spPr>
      </p:pic>
      <p:pic>
        <p:nvPicPr>
          <p:cNvPr id="1027" name="Picture 3" descr="C:\Users\user\Desktop\exhibition pic\DSC0130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2" y="785794"/>
            <a:ext cx="1803400" cy="1803400"/>
          </a:xfrm>
          <a:prstGeom prst="rect">
            <a:avLst/>
          </a:prstGeom>
          <a:noFill/>
        </p:spPr>
      </p:pic>
      <p:pic>
        <p:nvPicPr>
          <p:cNvPr id="1028" name="Picture 4" descr="C:\Users\user\Desktop\exhibition pic\DSCN2513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480" y="785794"/>
            <a:ext cx="1803400" cy="1803400"/>
          </a:xfrm>
          <a:prstGeom prst="rect">
            <a:avLst/>
          </a:prstGeom>
          <a:noFill/>
        </p:spPr>
      </p:pic>
      <p:pic>
        <p:nvPicPr>
          <p:cNvPr id="1030" name="Picture 6" descr="C:\Users\user\Desktop\exhibition pic\DSC0096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81958" y="785794"/>
            <a:ext cx="1803400" cy="1803400"/>
          </a:xfrm>
          <a:prstGeom prst="rect">
            <a:avLst/>
          </a:prstGeom>
          <a:noFill/>
        </p:spPr>
      </p:pic>
      <p:pic>
        <p:nvPicPr>
          <p:cNvPr id="1033" name="Picture 9" descr="C:\Users\user\Desktop\exhibition pic\DSCN2475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6654" y="785794"/>
            <a:ext cx="1803400" cy="1803400"/>
          </a:xfrm>
          <a:prstGeom prst="rect">
            <a:avLst/>
          </a:prstGeom>
          <a:noFill/>
        </p:spPr>
      </p:pic>
      <p:pic>
        <p:nvPicPr>
          <p:cNvPr id="2" name="Picture 2" descr="C:\Users\user\Desktop\exhibition pic\banner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24900" y="5357826"/>
            <a:ext cx="1080000" cy="1080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524108" y="4357694"/>
            <a:ext cx="3070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Amelia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Liew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Yenchi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103649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ms-MY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53462" y="6488668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Project 10A</a:t>
            </a:r>
            <a:endParaRPr lang="ms-MY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3" descr="C:\Users\user\Desktop\exhibition pic\Image01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9530" y="3214686"/>
            <a:ext cx="1803400" cy="18034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524108" y="3143248"/>
            <a:ext cx="3570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TRANSFORMATION</a:t>
            </a:r>
            <a:endParaRPr lang="ms-MY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24108" y="3571876"/>
            <a:ext cx="55007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sz="2200" dirty="0" smtClean="0">
                <a:latin typeface="Arial" pitchFamily="34" charset="0"/>
                <a:cs typeface="Arial" pitchFamily="34" charset="0"/>
              </a:rPr>
              <a:t>Grew </a:t>
            </a:r>
            <a:r>
              <a:rPr lang="ms-MY" sz="2200" dirty="0" smtClean="0">
                <a:latin typeface="Arial" pitchFamily="34" charset="0"/>
                <a:cs typeface="Arial" pitchFamily="34" charset="0"/>
              </a:rPr>
              <a:t>from an inexperience cocoon to an independent </a:t>
            </a:r>
            <a:r>
              <a:rPr lang="ms-MY" sz="2200" dirty="0" smtClean="0">
                <a:latin typeface="Arial" pitchFamily="34" charset="0"/>
                <a:cs typeface="Arial" pitchFamily="34" charset="0"/>
              </a:rPr>
              <a:t>butterfly.</a:t>
            </a:r>
            <a:endParaRPr lang="ms-MY" sz="2200" dirty="0" smtClean="0">
              <a:latin typeface="Arial" pitchFamily="34" charset="0"/>
              <a:cs typeface="Arial" pitchFamily="34" charset="0"/>
            </a:endParaRPr>
          </a:p>
          <a:p>
            <a:endParaRPr lang="ms-MY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H_C</dc:creator>
  <cp:lastModifiedBy>H_C</cp:lastModifiedBy>
  <cp:revision>9</cp:revision>
  <dcterms:created xsi:type="dcterms:W3CDTF">2009-10-10T23:15:54Z</dcterms:created>
  <dcterms:modified xsi:type="dcterms:W3CDTF">2009-10-11T05:04:15Z</dcterms:modified>
</cp:coreProperties>
</file>